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43191" y="3118118"/>
            <a:ext cx="1756023" cy="127933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265738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2409991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4246734" y="2667625"/>
            <a:ext cx="1756023" cy="45049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395288"/>
            <a:ext cx="1763145" cy="172283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 flipV="1">
            <a:off x="7143191" y="2667625"/>
            <a:ext cx="1756023" cy="45049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703165" y="3247053"/>
            <a:ext cx="868975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(SFU)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757471" y="1883684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2672108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246734" y="1485233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6002757" y="41398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3856" y="3372024"/>
            <a:ext cx="1748901" cy="102542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3173" y="1395288"/>
            <a:ext cx="1788910" cy="148600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497402" y="2742157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6000322" y="166162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22167" y="1919258"/>
            <a:ext cx="1778155" cy="105933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40756" y="1919258"/>
            <a:ext cx="1758458" cy="119886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99737" y="210891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817732" y="2208089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, text chat (</a:t>
            </a:r>
            <a:r>
              <a:rPr lang="en-US" altLang="ja-JP" sz="10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Messaing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57FD0D5-5CEA-4041-9205-7054D7A8B27B}"/>
              </a:ext>
            </a:extLst>
          </p:cNvPr>
          <p:cNvSpPr/>
          <p:nvPr/>
        </p:nvSpPr>
        <p:spPr>
          <a:xfrm>
            <a:off x="6002757" y="3448156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OME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8" name="直線矢印コネクタ 24">
            <a:extLst>
              <a:ext uri="{FF2B5EF4-FFF2-40B4-BE49-F238E27FC236}">
                <a16:creationId xmlns:a16="http://schemas.microsoft.com/office/drawing/2014/main" id="{50A5B25E-8573-498F-8D7A-83288D9AFCD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243172" y="3255298"/>
            <a:ext cx="1759585" cy="450492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D203C0D-BEE4-44E0-929B-AD78AF12D561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>
            <a:off x="7143191" y="3118118"/>
            <a:ext cx="1756023" cy="58767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9252C4-BDA6-45E9-9B10-030F1FC96BA9}"/>
              </a:ext>
            </a:extLst>
          </p:cNvPr>
          <p:cNvSpPr/>
          <p:nvPr/>
        </p:nvSpPr>
        <p:spPr>
          <a:xfrm>
            <a:off x="7341534" y="330254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5F68D4-D7EA-4D0D-9D87-3791D1F38139}"/>
              </a:ext>
            </a:extLst>
          </p:cNvPr>
          <p:cNvSpPr/>
          <p:nvPr/>
        </p:nvSpPr>
        <p:spPr>
          <a:xfrm>
            <a:off x="5440280" y="3054727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24">
            <a:extLst>
              <a:ext uri="{FF2B5EF4-FFF2-40B4-BE49-F238E27FC236}">
                <a16:creationId xmlns:a16="http://schemas.microsoft.com/office/drawing/2014/main" id="{47B791B4-9E75-4651-AF40-664F0CFAB585}"/>
              </a:ext>
            </a:extLst>
          </p:cNvPr>
          <p:cNvCxnSpPr>
            <a:cxnSpLocks/>
            <a:stCxn id="46" idx="0"/>
            <a:endCxn id="13" idx="2"/>
          </p:cNvCxnSpPr>
          <p:nvPr/>
        </p:nvCxnSpPr>
        <p:spPr>
          <a:xfrm flipV="1">
            <a:off x="6572974" y="2925259"/>
            <a:ext cx="0" cy="52289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741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3"/>
            <a:ext cx="1829282" cy="3741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73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33069" y="4755384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84934"/>
            <a:ext cx="26956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761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3882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01467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557370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6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A5B6A-AA17-43E1-9951-1BA40CB828F7}"/>
              </a:ext>
            </a:extLst>
          </p:cNvPr>
          <p:cNvSpPr/>
          <p:nvPr/>
        </p:nvSpPr>
        <p:spPr>
          <a:xfrm>
            <a:off x="9371943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8402</TotalTime>
  <Words>222</Words>
  <Application>Microsoft Office PowerPoint</Application>
  <PresentationFormat>ワイド画面</PresentationFormat>
  <Paragraphs>173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281</cp:revision>
  <dcterms:created xsi:type="dcterms:W3CDTF">2022-10-13T13:07:36Z</dcterms:created>
  <dcterms:modified xsi:type="dcterms:W3CDTF">2024-02-13T00:24:58Z</dcterms:modified>
</cp:coreProperties>
</file>